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E677C8-30E1-411B-8522-3C39E2E61D9E}" v="2" dt="2025-11-19T15:42:37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Nguyen" userId="4dd5208b8d6ec54c" providerId="LiveId" clId="{0401CD3C-A738-44B5-9F7C-7BAD5F52D329}"/>
    <pc:docChg chg="custSel modSld">
      <pc:chgData name="Victor Nguyen" userId="4dd5208b8d6ec54c" providerId="LiveId" clId="{0401CD3C-A738-44B5-9F7C-7BAD5F52D329}" dt="2025-11-19T15:57:26.889" v="3" actId="478"/>
      <pc:docMkLst>
        <pc:docMk/>
      </pc:docMkLst>
      <pc:sldChg chg="addSp delSp mod">
        <pc:chgData name="Victor Nguyen" userId="4dd5208b8d6ec54c" providerId="LiveId" clId="{0401CD3C-A738-44B5-9F7C-7BAD5F52D329}" dt="2025-11-19T15:57:26.889" v="3" actId="478"/>
        <pc:sldMkLst>
          <pc:docMk/>
          <pc:sldMk cId="2198277633" sldId="257"/>
        </pc:sldMkLst>
        <pc:picChg chg="add del">
          <ac:chgData name="Victor Nguyen" userId="4dd5208b8d6ec54c" providerId="LiveId" clId="{0401CD3C-A738-44B5-9F7C-7BAD5F52D329}" dt="2025-11-19T15:40:48.161" v="1" actId="478"/>
          <ac:picMkLst>
            <pc:docMk/>
            <pc:sldMk cId="2198277633" sldId="257"/>
            <ac:picMk id="14" creationId="{951801B3-7D10-76BB-51C2-957EBD31EDE1}"/>
          </ac:picMkLst>
        </pc:picChg>
        <pc:picChg chg="add del">
          <ac:chgData name="Victor Nguyen" userId="4dd5208b8d6ec54c" providerId="LiveId" clId="{0401CD3C-A738-44B5-9F7C-7BAD5F52D329}" dt="2025-11-19T15:57:26.889" v="3" actId="478"/>
          <ac:picMkLst>
            <pc:docMk/>
            <pc:sldMk cId="2198277633" sldId="257"/>
            <ac:picMk id="15" creationId="{525F8E0C-1096-8BCB-2F20-CDADD19030C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FC6660-7F9A-411F-88FD-97C894E5E1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59C514E-1D45-4265-B19C-E1136C93680A}">
      <dgm:prSet/>
      <dgm:spPr/>
      <dgm:t>
        <a:bodyPr/>
        <a:lstStyle/>
        <a:p>
          <a:r>
            <a:rPr lang="fr-CH" b="0" i="0"/>
            <a:t>Chargé un ou plusieurs téléphone?</a:t>
          </a:r>
          <a:endParaRPr lang="en-US"/>
        </a:p>
      </dgm:t>
    </dgm:pt>
    <dgm:pt modelId="{880686CB-74F7-4469-92DD-406730801F7F}" type="parTrans" cxnId="{6C375201-57F4-4808-BD6C-18FE7BDB7DEE}">
      <dgm:prSet/>
      <dgm:spPr/>
      <dgm:t>
        <a:bodyPr/>
        <a:lstStyle/>
        <a:p>
          <a:endParaRPr lang="en-US"/>
        </a:p>
      </dgm:t>
    </dgm:pt>
    <dgm:pt modelId="{8A77CA34-A9D5-4F59-8345-C423FB62D401}" type="sibTrans" cxnId="{6C375201-57F4-4808-BD6C-18FE7BDB7DEE}">
      <dgm:prSet/>
      <dgm:spPr/>
      <dgm:t>
        <a:bodyPr/>
        <a:lstStyle/>
        <a:p>
          <a:endParaRPr lang="en-US"/>
        </a:p>
      </dgm:t>
    </dgm:pt>
    <dgm:pt modelId="{EAC5325F-A39B-4FE7-B593-04635507C8D5}">
      <dgm:prSet/>
      <dgm:spPr/>
      <dgm:t>
        <a:bodyPr/>
        <a:lstStyle/>
        <a:p>
          <a:r>
            <a:rPr lang="fr-CH" b="0" i="0"/>
            <a:t>Une batterie de vélo</a:t>
          </a:r>
          <a:endParaRPr lang="en-US"/>
        </a:p>
      </dgm:t>
    </dgm:pt>
    <dgm:pt modelId="{DF4C6D25-935B-4E9E-9F50-5994993A4554}" type="parTrans" cxnId="{B97BFD20-FECD-4906-9668-C5870DAF2415}">
      <dgm:prSet/>
      <dgm:spPr/>
      <dgm:t>
        <a:bodyPr/>
        <a:lstStyle/>
        <a:p>
          <a:endParaRPr lang="en-US"/>
        </a:p>
      </dgm:t>
    </dgm:pt>
    <dgm:pt modelId="{2D439AAC-11BD-4F1A-8402-6D2F0A71F9B7}" type="sibTrans" cxnId="{B97BFD20-FECD-4906-9668-C5870DAF2415}">
      <dgm:prSet/>
      <dgm:spPr/>
      <dgm:t>
        <a:bodyPr/>
        <a:lstStyle/>
        <a:p>
          <a:endParaRPr lang="en-US"/>
        </a:p>
      </dgm:t>
    </dgm:pt>
    <dgm:pt modelId="{D7555152-79FF-4529-B82E-FC31AAAC9FD5}">
      <dgm:prSet/>
      <dgm:spPr/>
      <dgm:t>
        <a:bodyPr/>
        <a:lstStyle/>
        <a:p>
          <a:r>
            <a:rPr lang="fr-CH" b="0" i="0"/>
            <a:t>Un ordinateur</a:t>
          </a:r>
          <a:endParaRPr lang="en-US"/>
        </a:p>
      </dgm:t>
    </dgm:pt>
    <dgm:pt modelId="{8933DBC3-FA7A-4E29-B7CE-7780D54ECD1B}" type="parTrans" cxnId="{51540AF9-E302-47F5-B24F-C7941EFBE817}">
      <dgm:prSet/>
      <dgm:spPr/>
      <dgm:t>
        <a:bodyPr/>
        <a:lstStyle/>
        <a:p>
          <a:endParaRPr lang="en-US"/>
        </a:p>
      </dgm:t>
    </dgm:pt>
    <dgm:pt modelId="{3F98C380-1728-4423-84FF-2FA2D8FEA43E}" type="sibTrans" cxnId="{51540AF9-E302-47F5-B24F-C7941EFBE817}">
      <dgm:prSet/>
      <dgm:spPr/>
      <dgm:t>
        <a:bodyPr/>
        <a:lstStyle/>
        <a:p>
          <a:endParaRPr lang="en-US"/>
        </a:p>
      </dgm:t>
    </dgm:pt>
    <dgm:pt modelId="{ADDB3282-BAAD-4DDD-85C3-A98B95710EA4}">
      <dgm:prSet/>
      <dgm:spPr/>
      <dgm:t>
        <a:bodyPr/>
        <a:lstStyle/>
        <a:p>
          <a:r>
            <a:rPr lang="fr-CH" b="0" i="0"/>
            <a:t>De la lumière</a:t>
          </a:r>
          <a:endParaRPr lang="en-US"/>
        </a:p>
      </dgm:t>
    </dgm:pt>
    <dgm:pt modelId="{14038163-8913-406A-A2C3-C7E26F559E61}" type="parTrans" cxnId="{FF1B4288-DB47-4B9C-A494-DD0498D9F58E}">
      <dgm:prSet/>
      <dgm:spPr/>
      <dgm:t>
        <a:bodyPr/>
        <a:lstStyle/>
        <a:p>
          <a:endParaRPr lang="en-US"/>
        </a:p>
      </dgm:t>
    </dgm:pt>
    <dgm:pt modelId="{39F67470-9875-4166-9869-F8EAF9556EC9}" type="sibTrans" cxnId="{FF1B4288-DB47-4B9C-A494-DD0498D9F58E}">
      <dgm:prSet/>
      <dgm:spPr/>
      <dgm:t>
        <a:bodyPr/>
        <a:lstStyle/>
        <a:p>
          <a:endParaRPr lang="en-US"/>
        </a:p>
      </dgm:t>
    </dgm:pt>
    <dgm:pt modelId="{9EA08632-F3C6-435E-98F3-E087D92E9E8F}">
      <dgm:prSet/>
      <dgm:spPr/>
      <dgm:t>
        <a:bodyPr/>
        <a:lstStyle/>
        <a:p>
          <a:r>
            <a:rPr lang="fr-CH" b="0" i="0"/>
            <a:t>Chauffer de l’eau</a:t>
          </a:r>
          <a:endParaRPr lang="en-US"/>
        </a:p>
      </dgm:t>
    </dgm:pt>
    <dgm:pt modelId="{38F823F8-CE3F-405B-BB27-B1C6CB9F3462}" type="parTrans" cxnId="{24A1066E-E5DB-4812-905C-61A67C454113}">
      <dgm:prSet/>
      <dgm:spPr/>
      <dgm:t>
        <a:bodyPr/>
        <a:lstStyle/>
        <a:p>
          <a:endParaRPr lang="en-US"/>
        </a:p>
      </dgm:t>
    </dgm:pt>
    <dgm:pt modelId="{10C3C7F6-8519-44CD-A76F-C2A9A7C9DB21}" type="sibTrans" cxnId="{24A1066E-E5DB-4812-905C-61A67C454113}">
      <dgm:prSet/>
      <dgm:spPr/>
      <dgm:t>
        <a:bodyPr/>
        <a:lstStyle/>
        <a:p>
          <a:endParaRPr lang="en-US"/>
        </a:p>
      </dgm:t>
    </dgm:pt>
    <dgm:pt modelId="{F1C1F265-419F-4CC2-A895-6BE4CB969C1F}" type="pres">
      <dgm:prSet presAssocID="{D5FC6660-7F9A-411F-88FD-97C894E5E183}" presName="root" presStyleCnt="0">
        <dgm:presLayoutVars>
          <dgm:dir/>
          <dgm:resizeHandles val="exact"/>
        </dgm:presLayoutVars>
      </dgm:prSet>
      <dgm:spPr/>
    </dgm:pt>
    <dgm:pt modelId="{24FBA818-863A-4C4F-94BF-A98FE470A700}" type="pres">
      <dgm:prSet presAssocID="{359C514E-1D45-4265-B19C-E1136C93680A}" presName="compNode" presStyleCnt="0"/>
      <dgm:spPr/>
    </dgm:pt>
    <dgm:pt modelId="{3F967DD0-9085-4E63-A409-F3061C8C8DB5}" type="pres">
      <dgm:prSet presAssocID="{359C514E-1D45-4265-B19C-E1136C93680A}" presName="bgRect" presStyleLbl="bgShp" presStyleIdx="0" presStyleCnt="5"/>
      <dgm:spPr/>
    </dgm:pt>
    <dgm:pt modelId="{88A1A49A-0C04-4859-960A-2F2C77BD678C}" type="pres">
      <dgm:prSet presAssocID="{359C514E-1D45-4265-B19C-E1136C93680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228BD8E4-9740-44C6-B325-C6B6FFA3F3FD}" type="pres">
      <dgm:prSet presAssocID="{359C514E-1D45-4265-B19C-E1136C93680A}" presName="spaceRect" presStyleCnt="0"/>
      <dgm:spPr/>
    </dgm:pt>
    <dgm:pt modelId="{26FE8235-DF26-4215-B1DE-38A09ED710CF}" type="pres">
      <dgm:prSet presAssocID="{359C514E-1D45-4265-B19C-E1136C93680A}" presName="parTx" presStyleLbl="revTx" presStyleIdx="0" presStyleCnt="5">
        <dgm:presLayoutVars>
          <dgm:chMax val="0"/>
          <dgm:chPref val="0"/>
        </dgm:presLayoutVars>
      </dgm:prSet>
      <dgm:spPr/>
    </dgm:pt>
    <dgm:pt modelId="{A8B07D29-620F-45E9-8A47-FC9A5CE669D9}" type="pres">
      <dgm:prSet presAssocID="{8A77CA34-A9D5-4F59-8345-C423FB62D401}" presName="sibTrans" presStyleCnt="0"/>
      <dgm:spPr/>
    </dgm:pt>
    <dgm:pt modelId="{B0B4BAFF-BB38-4677-86E5-E4485071C52E}" type="pres">
      <dgm:prSet presAssocID="{EAC5325F-A39B-4FE7-B593-04635507C8D5}" presName="compNode" presStyleCnt="0"/>
      <dgm:spPr/>
    </dgm:pt>
    <dgm:pt modelId="{91718D80-9B36-4E43-B634-34176762485E}" type="pres">
      <dgm:prSet presAssocID="{EAC5325F-A39B-4FE7-B593-04635507C8D5}" presName="bgRect" presStyleLbl="bgShp" presStyleIdx="1" presStyleCnt="5"/>
      <dgm:spPr/>
    </dgm:pt>
    <dgm:pt modelId="{33D586E8-02BB-4731-AE70-BAD19F36DD91}" type="pres">
      <dgm:prSet presAssocID="{EAC5325F-A39B-4FE7-B593-04635507C8D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isme"/>
        </a:ext>
      </dgm:extLst>
    </dgm:pt>
    <dgm:pt modelId="{605D3BE7-2B3E-4C72-993D-7124B97394E4}" type="pres">
      <dgm:prSet presAssocID="{EAC5325F-A39B-4FE7-B593-04635507C8D5}" presName="spaceRect" presStyleCnt="0"/>
      <dgm:spPr/>
    </dgm:pt>
    <dgm:pt modelId="{095D9FF6-4191-4ADD-B792-0FA75852EBFE}" type="pres">
      <dgm:prSet presAssocID="{EAC5325F-A39B-4FE7-B593-04635507C8D5}" presName="parTx" presStyleLbl="revTx" presStyleIdx="1" presStyleCnt="5">
        <dgm:presLayoutVars>
          <dgm:chMax val="0"/>
          <dgm:chPref val="0"/>
        </dgm:presLayoutVars>
      </dgm:prSet>
      <dgm:spPr/>
    </dgm:pt>
    <dgm:pt modelId="{750A49E8-25F8-41C6-9690-3AFB3DF246B9}" type="pres">
      <dgm:prSet presAssocID="{2D439AAC-11BD-4F1A-8402-6D2F0A71F9B7}" presName="sibTrans" presStyleCnt="0"/>
      <dgm:spPr/>
    </dgm:pt>
    <dgm:pt modelId="{F37ABC76-D2A4-48F3-A9C0-CEE35F0A887D}" type="pres">
      <dgm:prSet presAssocID="{D7555152-79FF-4529-B82E-FC31AAAC9FD5}" presName="compNode" presStyleCnt="0"/>
      <dgm:spPr/>
    </dgm:pt>
    <dgm:pt modelId="{1B0E4ECA-3E3E-4CE3-A87F-327EEF4D8A3E}" type="pres">
      <dgm:prSet presAssocID="{D7555152-79FF-4529-B82E-FC31AAAC9FD5}" presName="bgRect" presStyleLbl="bgShp" presStyleIdx="2" presStyleCnt="5"/>
      <dgm:spPr/>
    </dgm:pt>
    <dgm:pt modelId="{32550A35-E706-4A9C-909A-F7C0239CDED6}" type="pres">
      <dgm:prSet presAssocID="{D7555152-79FF-4529-B82E-FC31AAAC9FD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dinateur"/>
        </a:ext>
      </dgm:extLst>
    </dgm:pt>
    <dgm:pt modelId="{9F850A14-FD45-4E33-B1AA-0201DE76E498}" type="pres">
      <dgm:prSet presAssocID="{D7555152-79FF-4529-B82E-FC31AAAC9FD5}" presName="spaceRect" presStyleCnt="0"/>
      <dgm:spPr/>
    </dgm:pt>
    <dgm:pt modelId="{13B6EECC-0C92-4CF4-A87F-C8278202556E}" type="pres">
      <dgm:prSet presAssocID="{D7555152-79FF-4529-B82E-FC31AAAC9FD5}" presName="parTx" presStyleLbl="revTx" presStyleIdx="2" presStyleCnt="5">
        <dgm:presLayoutVars>
          <dgm:chMax val="0"/>
          <dgm:chPref val="0"/>
        </dgm:presLayoutVars>
      </dgm:prSet>
      <dgm:spPr/>
    </dgm:pt>
    <dgm:pt modelId="{E6835D6D-77CA-42D0-AD48-E24C897BB0C4}" type="pres">
      <dgm:prSet presAssocID="{3F98C380-1728-4423-84FF-2FA2D8FEA43E}" presName="sibTrans" presStyleCnt="0"/>
      <dgm:spPr/>
    </dgm:pt>
    <dgm:pt modelId="{3AD3B60A-8A37-4868-B369-0C80445D66CB}" type="pres">
      <dgm:prSet presAssocID="{ADDB3282-BAAD-4DDD-85C3-A98B95710EA4}" presName="compNode" presStyleCnt="0"/>
      <dgm:spPr/>
    </dgm:pt>
    <dgm:pt modelId="{EF333303-98C7-47DC-8DF8-5EAF82C937E6}" type="pres">
      <dgm:prSet presAssocID="{ADDB3282-BAAD-4DDD-85C3-A98B95710EA4}" presName="bgRect" presStyleLbl="bgShp" presStyleIdx="3" presStyleCnt="5"/>
      <dgm:spPr/>
    </dgm:pt>
    <dgm:pt modelId="{A0021D4E-AEE4-422B-B2CC-C97968EE869D}" type="pres">
      <dgm:prSet presAssocID="{ADDB3282-BAAD-4DDD-85C3-A98B95710EA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poule"/>
        </a:ext>
      </dgm:extLst>
    </dgm:pt>
    <dgm:pt modelId="{51E0A4E9-04B8-40B1-8C18-32D8202A96B3}" type="pres">
      <dgm:prSet presAssocID="{ADDB3282-BAAD-4DDD-85C3-A98B95710EA4}" presName="spaceRect" presStyleCnt="0"/>
      <dgm:spPr/>
    </dgm:pt>
    <dgm:pt modelId="{002226D1-5BAD-46BA-9AB5-F42B0BCBEA1B}" type="pres">
      <dgm:prSet presAssocID="{ADDB3282-BAAD-4DDD-85C3-A98B95710EA4}" presName="parTx" presStyleLbl="revTx" presStyleIdx="3" presStyleCnt="5">
        <dgm:presLayoutVars>
          <dgm:chMax val="0"/>
          <dgm:chPref val="0"/>
        </dgm:presLayoutVars>
      </dgm:prSet>
      <dgm:spPr/>
    </dgm:pt>
    <dgm:pt modelId="{39E2D23C-A294-4F56-9721-5A1FEB8BC153}" type="pres">
      <dgm:prSet presAssocID="{39F67470-9875-4166-9869-F8EAF9556EC9}" presName="sibTrans" presStyleCnt="0"/>
      <dgm:spPr/>
    </dgm:pt>
    <dgm:pt modelId="{B17B54A0-D981-45A4-9AD7-624C01293123}" type="pres">
      <dgm:prSet presAssocID="{9EA08632-F3C6-435E-98F3-E087D92E9E8F}" presName="compNode" presStyleCnt="0"/>
      <dgm:spPr/>
    </dgm:pt>
    <dgm:pt modelId="{4D25E2A1-4C58-47C9-B084-6E6F7E34D927}" type="pres">
      <dgm:prSet presAssocID="{9EA08632-F3C6-435E-98F3-E087D92E9E8F}" presName="bgRect" presStyleLbl="bgShp" presStyleIdx="4" presStyleCnt="5"/>
      <dgm:spPr/>
    </dgm:pt>
    <dgm:pt modelId="{11F276E9-7A89-4193-A71A-4D3F953020FF}" type="pres">
      <dgm:prSet presAssocID="{9EA08632-F3C6-435E-98F3-E087D92E9E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u"/>
        </a:ext>
      </dgm:extLst>
    </dgm:pt>
    <dgm:pt modelId="{F79E94FF-0A0C-4E24-BA91-C6A03BC2E032}" type="pres">
      <dgm:prSet presAssocID="{9EA08632-F3C6-435E-98F3-E087D92E9E8F}" presName="spaceRect" presStyleCnt="0"/>
      <dgm:spPr/>
    </dgm:pt>
    <dgm:pt modelId="{A951FACE-857A-404C-AE78-4DE875BEF957}" type="pres">
      <dgm:prSet presAssocID="{9EA08632-F3C6-435E-98F3-E087D92E9E8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C375201-57F4-4808-BD6C-18FE7BDB7DEE}" srcId="{D5FC6660-7F9A-411F-88FD-97C894E5E183}" destId="{359C514E-1D45-4265-B19C-E1136C93680A}" srcOrd="0" destOrd="0" parTransId="{880686CB-74F7-4469-92DD-406730801F7F}" sibTransId="{8A77CA34-A9D5-4F59-8345-C423FB62D401}"/>
    <dgm:cxn modelId="{8859D904-4B63-451F-A68A-5B51B4614F4A}" type="presOf" srcId="{9EA08632-F3C6-435E-98F3-E087D92E9E8F}" destId="{A951FACE-857A-404C-AE78-4DE875BEF957}" srcOrd="0" destOrd="0" presId="urn:microsoft.com/office/officeart/2018/2/layout/IconVerticalSolidList"/>
    <dgm:cxn modelId="{5E019609-54D3-434A-8B71-85B9F8BA918E}" type="presOf" srcId="{EAC5325F-A39B-4FE7-B593-04635507C8D5}" destId="{095D9FF6-4191-4ADD-B792-0FA75852EBFE}" srcOrd="0" destOrd="0" presId="urn:microsoft.com/office/officeart/2018/2/layout/IconVerticalSolidList"/>
    <dgm:cxn modelId="{B97BFD20-FECD-4906-9668-C5870DAF2415}" srcId="{D5FC6660-7F9A-411F-88FD-97C894E5E183}" destId="{EAC5325F-A39B-4FE7-B593-04635507C8D5}" srcOrd="1" destOrd="0" parTransId="{DF4C6D25-935B-4E9E-9F50-5994993A4554}" sibTransId="{2D439AAC-11BD-4F1A-8402-6D2F0A71F9B7}"/>
    <dgm:cxn modelId="{51528240-6D96-43C2-AE23-A5DEF3BB16DC}" type="presOf" srcId="{359C514E-1D45-4265-B19C-E1136C93680A}" destId="{26FE8235-DF26-4215-B1DE-38A09ED710CF}" srcOrd="0" destOrd="0" presId="urn:microsoft.com/office/officeart/2018/2/layout/IconVerticalSolidList"/>
    <dgm:cxn modelId="{24A1066E-E5DB-4812-905C-61A67C454113}" srcId="{D5FC6660-7F9A-411F-88FD-97C894E5E183}" destId="{9EA08632-F3C6-435E-98F3-E087D92E9E8F}" srcOrd="4" destOrd="0" parTransId="{38F823F8-CE3F-405B-BB27-B1C6CB9F3462}" sibTransId="{10C3C7F6-8519-44CD-A76F-C2A9A7C9DB21}"/>
    <dgm:cxn modelId="{189C2587-4F6D-4CAA-BA12-C4170900B4A0}" type="presOf" srcId="{ADDB3282-BAAD-4DDD-85C3-A98B95710EA4}" destId="{002226D1-5BAD-46BA-9AB5-F42B0BCBEA1B}" srcOrd="0" destOrd="0" presId="urn:microsoft.com/office/officeart/2018/2/layout/IconVerticalSolidList"/>
    <dgm:cxn modelId="{E740F487-37B6-4787-9C8D-602EBE04E9FC}" type="presOf" srcId="{D5FC6660-7F9A-411F-88FD-97C894E5E183}" destId="{F1C1F265-419F-4CC2-A895-6BE4CB969C1F}" srcOrd="0" destOrd="0" presId="urn:microsoft.com/office/officeart/2018/2/layout/IconVerticalSolidList"/>
    <dgm:cxn modelId="{FF1B4288-DB47-4B9C-A494-DD0498D9F58E}" srcId="{D5FC6660-7F9A-411F-88FD-97C894E5E183}" destId="{ADDB3282-BAAD-4DDD-85C3-A98B95710EA4}" srcOrd="3" destOrd="0" parTransId="{14038163-8913-406A-A2C3-C7E26F559E61}" sibTransId="{39F67470-9875-4166-9869-F8EAF9556EC9}"/>
    <dgm:cxn modelId="{85BD558B-2BDA-4CCB-B832-B43FC7455374}" type="presOf" srcId="{D7555152-79FF-4529-B82E-FC31AAAC9FD5}" destId="{13B6EECC-0C92-4CF4-A87F-C8278202556E}" srcOrd="0" destOrd="0" presId="urn:microsoft.com/office/officeart/2018/2/layout/IconVerticalSolidList"/>
    <dgm:cxn modelId="{51540AF9-E302-47F5-B24F-C7941EFBE817}" srcId="{D5FC6660-7F9A-411F-88FD-97C894E5E183}" destId="{D7555152-79FF-4529-B82E-FC31AAAC9FD5}" srcOrd="2" destOrd="0" parTransId="{8933DBC3-FA7A-4E29-B7CE-7780D54ECD1B}" sibTransId="{3F98C380-1728-4423-84FF-2FA2D8FEA43E}"/>
    <dgm:cxn modelId="{342642E8-0EF8-4A04-9C11-6483D12B4CC4}" type="presParOf" srcId="{F1C1F265-419F-4CC2-A895-6BE4CB969C1F}" destId="{24FBA818-863A-4C4F-94BF-A98FE470A700}" srcOrd="0" destOrd="0" presId="urn:microsoft.com/office/officeart/2018/2/layout/IconVerticalSolidList"/>
    <dgm:cxn modelId="{173E7601-657A-4298-9C3F-B25B4DEB2112}" type="presParOf" srcId="{24FBA818-863A-4C4F-94BF-A98FE470A700}" destId="{3F967DD0-9085-4E63-A409-F3061C8C8DB5}" srcOrd="0" destOrd="0" presId="urn:microsoft.com/office/officeart/2018/2/layout/IconVerticalSolidList"/>
    <dgm:cxn modelId="{C5538E0F-A56F-4507-A44D-8C3FC3BD472B}" type="presParOf" srcId="{24FBA818-863A-4C4F-94BF-A98FE470A700}" destId="{88A1A49A-0C04-4859-960A-2F2C77BD678C}" srcOrd="1" destOrd="0" presId="urn:microsoft.com/office/officeart/2018/2/layout/IconVerticalSolidList"/>
    <dgm:cxn modelId="{9C163876-66C7-4938-A011-429CA63F822F}" type="presParOf" srcId="{24FBA818-863A-4C4F-94BF-A98FE470A700}" destId="{228BD8E4-9740-44C6-B325-C6B6FFA3F3FD}" srcOrd="2" destOrd="0" presId="urn:microsoft.com/office/officeart/2018/2/layout/IconVerticalSolidList"/>
    <dgm:cxn modelId="{DE586995-E2E6-4631-988D-2E9CFF4C5A8A}" type="presParOf" srcId="{24FBA818-863A-4C4F-94BF-A98FE470A700}" destId="{26FE8235-DF26-4215-B1DE-38A09ED710CF}" srcOrd="3" destOrd="0" presId="urn:microsoft.com/office/officeart/2018/2/layout/IconVerticalSolidList"/>
    <dgm:cxn modelId="{D7B37705-6431-4D98-A47A-572B86FA2F21}" type="presParOf" srcId="{F1C1F265-419F-4CC2-A895-6BE4CB969C1F}" destId="{A8B07D29-620F-45E9-8A47-FC9A5CE669D9}" srcOrd="1" destOrd="0" presId="urn:microsoft.com/office/officeart/2018/2/layout/IconVerticalSolidList"/>
    <dgm:cxn modelId="{35D09F4E-D86E-436E-9C22-B3E05AE7B96B}" type="presParOf" srcId="{F1C1F265-419F-4CC2-A895-6BE4CB969C1F}" destId="{B0B4BAFF-BB38-4677-86E5-E4485071C52E}" srcOrd="2" destOrd="0" presId="urn:microsoft.com/office/officeart/2018/2/layout/IconVerticalSolidList"/>
    <dgm:cxn modelId="{5DBC59B1-EAF4-4598-B8B3-B7968C83C21B}" type="presParOf" srcId="{B0B4BAFF-BB38-4677-86E5-E4485071C52E}" destId="{91718D80-9B36-4E43-B634-34176762485E}" srcOrd="0" destOrd="0" presId="urn:microsoft.com/office/officeart/2018/2/layout/IconVerticalSolidList"/>
    <dgm:cxn modelId="{B07548C6-22B2-4243-9C44-6FECF98441CF}" type="presParOf" srcId="{B0B4BAFF-BB38-4677-86E5-E4485071C52E}" destId="{33D586E8-02BB-4731-AE70-BAD19F36DD91}" srcOrd="1" destOrd="0" presId="urn:microsoft.com/office/officeart/2018/2/layout/IconVerticalSolidList"/>
    <dgm:cxn modelId="{CE887E1B-4C12-4307-B3BA-7409DA602E09}" type="presParOf" srcId="{B0B4BAFF-BB38-4677-86E5-E4485071C52E}" destId="{605D3BE7-2B3E-4C72-993D-7124B97394E4}" srcOrd="2" destOrd="0" presId="urn:microsoft.com/office/officeart/2018/2/layout/IconVerticalSolidList"/>
    <dgm:cxn modelId="{B0A79D0A-B03C-4C19-BF56-5772B86D4AA9}" type="presParOf" srcId="{B0B4BAFF-BB38-4677-86E5-E4485071C52E}" destId="{095D9FF6-4191-4ADD-B792-0FA75852EBFE}" srcOrd="3" destOrd="0" presId="urn:microsoft.com/office/officeart/2018/2/layout/IconVerticalSolidList"/>
    <dgm:cxn modelId="{E9BE1306-7347-4AA2-9001-1309FEF42428}" type="presParOf" srcId="{F1C1F265-419F-4CC2-A895-6BE4CB969C1F}" destId="{750A49E8-25F8-41C6-9690-3AFB3DF246B9}" srcOrd="3" destOrd="0" presId="urn:microsoft.com/office/officeart/2018/2/layout/IconVerticalSolidList"/>
    <dgm:cxn modelId="{D3CBB64A-8279-4C75-92F6-D6B6721669A1}" type="presParOf" srcId="{F1C1F265-419F-4CC2-A895-6BE4CB969C1F}" destId="{F37ABC76-D2A4-48F3-A9C0-CEE35F0A887D}" srcOrd="4" destOrd="0" presId="urn:microsoft.com/office/officeart/2018/2/layout/IconVerticalSolidList"/>
    <dgm:cxn modelId="{FBB21A5A-3579-4C73-98E3-41B91E38C2F1}" type="presParOf" srcId="{F37ABC76-D2A4-48F3-A9C0-CEE35F0A887D}" destId="{1B0E4ECA-3E3E-4CE3-A87F-327EEF4D8A3E}" srcOrd="0" destOrd="0" presId="urn:microsoft.com/office/officeart/2018/2/layout/IconVerticalSolidList"/>
    <dgm:cxn modelId="{C6C8B320-4B7D-4BB6-9A19-8C1DE3A90857}" type="presParOf" srcId="{F37ABC76-D2A4-48F3-A9C0-CEE35F0A887D}" destId="{32550A35-E706-4A9C-909A-F7C0239CDED6}" srcOrd="1" destOrd="0" presId="urn:microsoft.com/office/officeart/2018/2/layout/IconVerticalSolidList"/>
    <dgm:cxn modelId="{C932251F-5FEB-4E39-B8A2-C601A462101F}" type="presParOf" srcId="{F37ABC76-D2A4-48F3-A9C0-CEE35F0A887D}" destId="{9F850A14-FD45-4E33-B1AA-0201DE76E498}" srcOrd="2" destOrd="0" presId="urn:microsoft.com/office/officeart/2018/2/layout/IconVerticalSolidList"/>
    <dgm:cxn modelId="{F68E6A31-8905-454B-B416-472313F4BBDD}" type="presParOf" srcId="{F37ABC76-D2A4-48F3-A9C0-CEE35F0A887D}" destId="{13B6EECC-0C92-4CF4-A87F-C8278202556E}" srcOrd="3" destOrd="0" presId="urn:microsoft.com/office/officeart/2018/2/layout/IconVerticalSolidList"/>
    <dgm:cxn modelId="{7477FC35-B749-4CCF-84BB-943E5D338215}" type="presParOf" srcId="{F1C1F265-419F-4CC2-A895-6BE4CB969C1F}" destId="{E6835D6D-77CA-42D0-AD48-E24C897BB0C4}" srcOrd="5" destOrd="0" presId="urn:microsoft.com/office/officeart/2018/2/layout/IconVerticalSolidList"/>
    <dgm:cxn modelId="{1DB9549A-DBBD-4191-BE9B-362445898AE7}" type="presParOf" srcId="{F1C1F265-419F-4CC2-A895-6BE4CB969C1F}" destId="{3AD3B60A-8A37-4868-B369-0C80445D66CB}" srcOrd="6" destOrd="0" presId="urn:microsoft.com/office/officeart/2018/2/layout/IconVerticalSolidList"/>
    <dgm:cxn modelId="{AC777115-B10F-4C76-B2D1-2BB736207EA1}" type="presParOf" srcId="{3AD3B60A-8A37-4868-B369-0C80445D66CB}" destId="{EF333303-98C7-47DC-8DF8-5EAF82C937E6}" srcOrd="0" destOrd="0" presId="urn:microsoft.com/office/officeart/2018/2/layout/IconVerticalSolidList"/>
    <dgm:cxn modelId="{E3BC64D3-BDE4-434A-A17C-988E8035E4C6}" type="presParOf" srcId="{3AD3B60A-8A37-4868-B369-0C80445D66CB}" destId="{A0021D4E-AEE4-422B-B2CC-C97968EE869D}" srcOrd="1" destOrd="0" presId="urn:microsoft.com/office/officeart/2018/2/layout/IconVerticalSolidList"/>
    <dgm:cxn modelId="{251C131B-0582-431A-B3E9-8596F73E20BD}" type="presParOf" srcId="{3AD3B60A-8A37-4868-B369-0C80445D66CB}" destId="{51E0A4E9-04B8-40B1-8C18-32D8202A96B3}" srcOrd="2" destOrd="0" presId="urn:microsoft.com/office/officeart/2018/2/layout/IconVerticalSolidList"/>
    <dgm:cxn modelId="{9EAFD26E-491E-49CF-86C5-0107FDF31FF1}" type="presParOf" srcId="{3AD3B60A-8A37-4868-B369-0C80445D66CB}" destId="{002226D1-5BAD-46BA-9AB5-F42B0BCBEA1B}" srcOrd="3" destOrd="0" presId="urn:microsoft.com/office/officeart/2018/2/layout/IconVerticalSolidList"/>
    <dgm:cxn modelId="{FE722EAC-DEE9-4DAA-9036-179AD9C11664}" type="presParOf" srcId="{F1C1F265-419F-4CC2-A895-6BE4CB969C1F}" destId="{39E2D23C-A294-4F56-9721-5A1FEB8BC153}" srcOrd="7" destOrd="0" presId="urn:microsoft.com/office/officeart/2018/2/layout/IconVerticalSolidList"/>
    <dgm:cxn modelId="{B22176FE-0BB5-419A-B1CD-B791A36BB098}" type="presParOf" srcId="{F1C1F265-419F-4CC2-A895-6BE4CB969C1F}" destId="{B17B54A0-D981-45A4-9AD7-624C01293123}" srcOrd="8" destOrd="0" presId="urn:microsoft.com/office/officeart/2018/2/layout/IconVerticalSolidList"/>
    <dgm:cxn modelId="{7BA07AA7-E5AC-4A60-9994-6FB8DCC148F9}" type="presParOf" srcId="{B17B54A0-D981-45A4-9AD7-624C01293123}" destId="{4D25E2A1-4C58-47C9-B084-6E6F7E34D927}" srcOrd="0" destOrd="0" presId="urn:microsoft.com/office/officeart/2018/2/layout/IconVerticalSolidList"/>
    <dgm:cxn modelId="{97957482-42E9-4F1B-8CA0-87855A7039A9}" type="presParOf" srcId="{B17B54A0-D981-45A4-9AD7-624C01293123}" destId="{11F276E9-7A89-4193-A71A-4D3F953020FF}" srcOrd="1" destOrd="0" presId="urn:microsoft.com/office/officeart/2018/2/layout/IconVerticalSolidList"/>
    <dgm:cxn modelId="{C6446CB8-AD26-4C95-8C49-72B517A03589}" type="presParOf" srcId="{B17B54A0-D981-45A4-9AD7-624C01293123}" destId="{F79E94FF-0A0C-4E24-BA91-C6A03BC2E032}" srcOrd="2" destOrd="0" presId="urn:microsoft.com/office/officeart/2018/2/layout/IconVerticalSolidList"/>
    <dgm:cxn modelId="{C47C97C7-C9D8-4CA1-81F3-753E496145EF}" type="presParOf" srcId="{B17B54A0-D981-45A4-9AD7-624C01293123}" destId="{A951FACE-857A-404C-AE78-4DE875BEF9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67DD0-9085-4E63-A409-F3061C8C8DB5}">
      <dsp:nvSpPr>
        <dsp:cNvPr id="0" name=""/>
        <dsp:cNvSpPr/>
      </dsp:nvSpPr>
      <dsp:spPr>
        <a:xfrm>
          <a:off x="0" y="3169"/>
          <a:ext cx="9404352" cy="675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1A49A-0C04-4859-960A-2F2C77BD678C}">
      <dsp:nvSpPr>
        <dsp:cNvPr id="0" name=""/>
        <dsp:cNvSpPr/>
      </dsp:nvSpPr>
      <dsp:spPr>
        <a:xfrm>
          <a:off x="204192" y="155047"/>
          <a:ext cx="371258" cy="3712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E8235-DF26-4215-B1DE-38A09ED710CF}">
      <dsp:nvSpPr>
        <dsp:cNvPr id="0" name=""/>
        <dsp:cNvSpPr/>
      </dsp:nvSpPr>
      <dsp:spPr>
        <a:xfrm>
          <a:off x="779643" y="3169"/>
          <a:ext cx="8624708" cy="67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9" tIns="71439" rIns="71439" bIns="714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b="0" i="0" kern="1200"/>
            <a:t>Chargé un ou plusieurs téléphone?</a:t>
          </a:r>
          <a:endParaRPr lang="en-US" sz="1900" kern="1200"/>
        </a:p>
      </dsp:txBody>
      <dsp:txXfrm>
        <a:off x="779643" y="3169"/>
        <a:ext cx="8624708" cy="675015"/>
      </dsp:txXfrm>
    </dsp:sp>
    <dsp:sp modelId="{91718D80-9B36-4E43-B634-34176762485E}">
      <dsp:nvSpPr>
        <dsp:cNvPr id="0" name=""/>
        <dsp:cNvSpPr/>
      </dsp:nvSpPr>
      <dsp:spPr>
        <a:xfrm>
          <a:off x="0" y="846939"/>
          <a:ext cx="9404352" cy="675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586E8-02BB-4731-AE70-BAD19F36DD91}">
      <dsp:nvSpPr>
        <dsp:cNvPr id="0" name=""/>
        <dsp:cNvSpPr/>
      </dsp:nvSpPr>
      <dsp:spPr>
        <a:xfrm>
          <a:off x="204192" y="998817"/>
          <a:ext cx="371258" cy="3712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D9FF6-4191-4ADD-B792-0FA75852EBFE}">
      <dsp:nvSpPr>
        <dsp:cNvPr id="0" name=""/>
        <dsp:cNvSpPr/>
      </dsp:nvSpPr>
      <dsp:spPr>
        <a:xfrm>
          <a:off x="779643" y="846939"/>
          <a:ext cx="8624708" cy="67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9" tIns="71439" rIns="71439" bIns="714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b="0" i="0" kern="1200"/>
            <a:t>Une batterie de vélo</a:t>
          </a:r>
          <a:endParaRPr lang="en-US" sz="1900" kern="1200"/>
        </a:p>
      </dsp:txBody>
      <dsp:txXfrm>
        <a:off x="779643" y="846939"/>
        <a:ext cx="8624708" cy="675015"/>
      </dsp:txXfrm>
    </dsp:sp>
    <dsp:sp modelId="{1B0E4ECA-3E3E-4CE3-A87F-327EEF4D8A3E}">
      <dsp:nvSpPr>
        <dsp:cNvPr id="0" name=""/>
        <dsp:cNvSpPr/>
      </dsp:nvSpPr>
      <dsp:spPr>
        <a:xfrm>
          <a:off x="0" y="1690709"/>
          <a:ext cx="9404352" cy="675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50A35-E706-4A9C-909A-F7C0239CDED6}">
      <dsp:nvSpPr>
        <dsp:cNvPr id="0" name=""/>
        <dsp:cNvSpPr/>
      </dsp:nvSpPr>
      <dsp:spPr>
        <a:xfrm>
          <a:off x="204192" y="1842587"/>
          <a:ext cx="371258" cy="3712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6EECC-0C92-4CF4-A87F-C8278202556E}">
      <dsp:nvSpPr>
        <dsp:cNvPr id="0" name=""/>
        <dsp:cNvSpPr/>
      </dsp:nvSpPr>
      <dsp:spPr>
        <a:xfrm>
          <a:off x="779643" y="1690709"/>
          <a:ext cx="8624708" cy="67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9" tIns="71439" rIns="71439" bIns="714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b="0" i="0" kern="1200"/>
            <a:t>Un ordinateur</a:t>
          </a:r>
          <a:endParaRPr lang="en-US" sz="1900" kern="1200"/>
        </a:p>
      </dsp:txBody>
      <dsp:txXfrm>
        <a:off x="779643" y="1690709"/>
        <a:ext cx="8624708" cy="675015"/>
      </dsp:txXfrm>
    </dsp:sp>
    <dsp:sp modelId="{EF333303-98C7-47DC-8DF8-5EAF82C937E6}">
      <dsp:nvSpPr>
        <dsp:cNvPr id="0" name=""/>
        <dsp:cNvSpPr/>
      </dsp:nvSpPr>
      <dsp:spPr>
        <a:xfrm>
          <a:off x="0" y="2534478"/>
          <a:ext cx="9404352" cy="675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21D4E-AEE4-422B-B2CC-C97968EE869D}">
      <dsp:nvSpPr>
        <dsp:cNvPr id="0" name=""/>
        <dsp:cNvSpPr/>
      </dsp:nvSpPr>
      <dsp:spPr>
        <a:xfrm>
          <a:off x="204192" y="2686357"/>
          <a:ext cx="371258" cy="3712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226D1-5BAD-46BA-9AB5-F42B0BCBEA1B}">
      <dsp:nvSpPr>
        <dsp:cNvPr id="0" name=""/>
        <dsp:cNvSpPr/>
      </dsp:nvSpPr>
      <dsp:spPr>
        <a:xfrm>
          <a:off x="779643" y="2534478"/>
          <a:ext cx="8624708" cy="67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9" tIns="71439" rIns="71439" bIns="714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b="0" i="0" kern="1200"/>
            <a:t>De la lumière</a:t>
          </a:r>
          <a:endParaRPr lang="en-US" sz="1900" kern="1200"/>
        </a:p>
      </dsp:txBody>
      <dsp:txXfrm>
        <a:off x="779643" y="2534478"/>
        <a:ext cx="8624708" cy="675015"/>
      </dsp:txXfrm>
    </dsp:sp>
    <dsp:sp modelId="{4D25E2A1-4C58-47C9-B084-6E6F7E34D927}">
      <dsp:nvSpPr>
        <dsp:cNvPr id="0" name=""/>
        <dsp:cNvSpPr/>
      </dsp:nvSpPr>
      <dsp:spPr>
        <a:xfrm>
          <a:off x="0" y="3378248"/>
          <a:ext cx="9404352" cy="675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276E9-7A89-4193-A71A-4D3F953020FF}">
      <dsp:nvSpPr>
        <dsp:cNvPr id="0" name=""/>
        <dsp:cNvSpPr/>
      </dsp:nvSpPr>
      <dsp:spPr>
        <a:xfrm>
          <a:off x="204192" y="3530127"/>
          <a:ext cx="371258" cy="37125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1FACE-857A-404C-AE78-4DE875BEF957}">
      <dsp:nvSpPr>
        <dsp:cNvPr id="0" name=""/>
        <dsp:cNvSpPr/>
      </dsp:nvSpPr>
      <dsp:spPr>
        <a:xfrm>
          <a:off x="779643" y="3378248"/>
          <a:ext cx="8624708" cy="67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9" tIns="71439" rIns="71439" bIns="714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b="0" i="0" kern="1200"/>
            <a:t>Chauffer de l’eau</a:t>
          </a:r>
          <a:endParaRPr lang="en-US" sz="1900" kern="1200"/>
        </a:p>
      </dsp:txBody>
      <dsp:txXfrm>
        <a:off x="779643" y="3378248"/>
        <a:ext cx="8624708" cy="675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C5F3A-0457-40D3-9137-9DEED012983D}" type="datetimeFigureOut">
              <a:rPr lang="fr-CH" smtClean="0"/>
              <a:t>19.11.2025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D8E43-E1B0-42A0-BC03-38D20E0A4C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204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8E43-E1B0-42A0-BC03-38D20E0A4C60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206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xhere.com/fr/photo/135183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fr/photo/53625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fr/photo/1159740" TargetMode="External"/><Relationship Id="rId13" Type="http://schemas.openxmlformats.org/officeDocument/2006/relationships/image" Target="../media/image21.jpg"/><Relationship Id="rId18" Type="http://schemas.openxmlformats.org/officeDocument/2006/relationships/hyperlink" Target="https://railuk.com/rolling-stock/hull-trains-confirms-60m-bi-mode-train-order/" TargetMode="External"/><Relationship Id="rId3" Type="http://schemas.openxmlformats.org/officeDocument/2006/relationships/hyperlink" Target="https://www.flickr.com/photos/sybarite48/30028302397/in/photolist-QD8amQ-MKuU8F-PnwaRj-28P85c1-PnwiRC-b6Zz8M" TargetMode="External"/><Relationship Id="rId21" Type="http://schemas.openxmlformats.org/officeDocument/2006/relationships/hyperlink" Target="https://www.pexels.com/fr-fr/photo/photographie-de-paysage-eolienne-532192/" TargetMode="External"/><Relationship Id="rId7" Type="http://schemas.openxmlformats.org/officeDocument/2006/relationships/image" Target="../media/image18.jpg"/><Relationship Id="rId12" Type="http://schemas.openxmlformats.org/officeDocument/2006/relationships/hyperlink" Target="https://www.bikingspots.ch/events/?a=1" TargetMode="External"/><Relationship Id="rId17" Type="http://schemas.openxmlformats.org/officeDocument/2006/relationships/image" Target="../media/image23.jpg"/><Relationship Id="rId2" Type="http://schemas.openxmlformats.org/officeDocument/2006/relationships/image" Target="../media/image16.jpg"/><Relationship Id="rId16" Type="http://schemas.openxmlformats.org/officeDocument/2006/relationships/hyperlink" Target="https://pxhere.com/es/photo/1287791" TargetMode="External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seils-thermiques.org/contenu/panneau-solaire-photovoltaique.php" TargetMode="External"/><Relationship Id="rId11" Type="http://schemas.openxmlformats.org/officeDocument/2006/relationships/image" Target="../media/image20.jpg"/><Relationship Id="rId5" Type="http://schemas.openxmlformats.org/officeDocument/2006/relationships/image" Target="../media/image17.png"/><Relationship Id="rId15" Type="http://schemas.openxmlformats.org/officeDocument/2006/relationships/image" Target="../media/image22.jpg"/><Relationship Id="rId10" Type="http://schemas.openxmlformats.org/officeDocument/2006/relationships/hyperlink" Target="https://stileex.xyz/moteur-essence-diesel/" TargetMode="External"/><Relationship Id="rId19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19.jpg"/><Relationship Id="rId14" Type="http://schemas.openxmlformats.org/officeDocument/2006/relationships/hyperlink" Target="https://fr.wikipedia.org/wiki/Puits_de_p%C3%A9trole" TargetMode="External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60EB9-4A71-784C-8AA8-B90B8E2FC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1454964"/>
            <a:ext cx="4799009" cy="3308840"/>
          </a:xfrm>
        </p:spPr>
        <p:txBody>
          <a:bodyPr>
            <a:normAutofit/>
          </a:bodyPr>
          <a:lstStyle/>
          <a:p>
            <a:r>
              <a:rPr lang="fr-CH"/>
              <a:t>C’est quoi l’énergie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5DD605-60AB-7A4B-5C2A-311011946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4763803"/>
            <a:ext cx="4799009" cy="1464378"/>
          </a:xfrm>
        </p:spPr>
        <p:txBody>
          <a:bodyPr>
            <a:normAutofit/>
          </a:bodyPr>
          <a:lstStyle/>
          <a:p>
            <a:r>
              <a:rPr lang="fr-CH"/>
              <a:t>Exploration autour de l’énergie, des idées reçu a la réalité physique…</a:t>
            </a:r>
          </a:p>
        </p:txBody>
      </p:sp>
      <p:pic>
        <p:nvPicPr>
          <p:cNvPr id="5" name="Image 4" descr="Une image contenant éclair, léger, ligne, nuit&#10;&#10;Le contenu généré par l’IA peut être incorrect.">
            <a:extLst>
              <a:ext uri="{FF2B5EF4-FFF2-40B4-BE49-F238E27FC236}">
                <a16:creationId xmlns:a16="http://schemas.microsoft.com/office/drawing/2014/main" id="{A448B352-54EC-CE84-50B0-78BBCB643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640" r="20676"/>
          <a:stretch/>
        </p:blipFill>
        <p:spPr>
          <a:xfrm>
            <a:off x="6094411" y="10"/>
            <a:ext cx="609759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5788BB-481F-4FC7-AD49-73D20DDD6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581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87960B-9D19-7CD5-5DB6-589C0F32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6188190" cy="857702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rgbClr val="EBEBEB"/>
                </a:solidFill>
              </a:rPr>
              <a:t>Plan de l’activité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11B60-FC7E-D9CE-40D2-C25570EED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536290"/>
            <a:ext cx="6188189" cy="3785419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rgbClr val="FFFFFF"/>
                </a:solidFill>
              </a:rPr>
              <a:t>Connaissance et idée autour de l’énergie</a:t>
            </a:r>
          </a:p>
          <a:p>
            <a:r>
              <a:rPr lang="fr-CH" dirty="0">
                <a:solidFill>
                  <a:srgbClr val="FFFFFF"/>
                </a:solidFill>
              </a:rPr>
              <a:t>Définition théorique </a:t>
            </a:r>
          </a:p>
          <a:p>
            <a:r>
              <a:rPr lang="fr-CH" dirty="0">
                <a:solidFill>
                  <a:srgbClr val="FFFFFF"/>
                </a:solidFill>
              </a:rPr>
              <a:t>Source d’énergie</a:t>
            </a:r>
          </a:p>
          <a:p>
            <a:r>
              <a:rPr lang="fr-CH" dirty="0">
                <a:solidFill>
                  <a:srgbClr val="FFFFFF"/>
                </a:solidFill>
              </a:rPr>
              <a:t>Description d’un cyclo générateur</a:t>
            </a:r>
          </a:p>
          <a:p>
            <a:r>
              <a:rPr lang="fr-CH" dirty="0">
                <a:solidFill>
                  <a:srgbClr val="FFFFFF"/>
                </a:solidFill>
              </a:rPr>
              <a:t>Expérience d’alimentation de différents appareil</a:t>
            </a:r>
          </a:p>
          <a:p>
            <a:pPr lvl="1"/>
            <a:r>
              <a:rPr lang="fr-CH" dirty="0">
                <a:solidFill>
                  <a:srgbClr val="FFFFFF"/>
                </a:solidFill>
              </a:rPr>
              <a:t>Test de différent appareil électrique du quotidien</a:t>
            </a:r>
          </a:p>
          <a:p>
            <a:r>
              <a:rPr lang="fr-CH" dirty="0">
                <a:solidFill>
                  <a:srgbClr val="FFFFFF"/>
                </a:solidFill>
              </a:rPr>
              <a:t>Réflexions et conclusion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8EA6E-9DD9-5A98-A05D-FB4852BAD9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43" r="37048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F884D4-A67B-8963-5685-C6DB57884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851" y="5131686"/>
            <a:ext cx="2243848" cy="16828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8424B7-9815-1C7E-2591-661B3B5FA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125" y="5155240"/>
            <a:ext cx="1208740" cy="16828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EE8CC8-959A-F3FB-BD8F-2E6592F63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0325" y="5145189"/>
            <a:ext cx="1116111" cy="16828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74B210-46D3-40EA-5F86-C55EA96A6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8189" y="5156785"/>
            <a:ext cx="1701215" cy="17012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4390C1-5826-20E5-A231-980FD3E36E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655" y="5136655"/>
            <a:ext cx="2117771" cy="16846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629C0B-1044-C870-E98F-ACB42AB40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6856" y="5138438"/>
            <a:ext cx="1248431" cy="16828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471769-A8FA-0A39-6253-A94457A2E25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594" t="16618" r="8817" b="20114"/>
          <a:stretch/>
        </p:blipFill>
        <p:spPr>
          <a:xfrm>
            <a:off x="2069103" y="5131686"/>
            <a:ext cx="1259124" cy="17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34F2B6-AD66-E0C1-34A3-F8480142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69028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2900">
                <a:solidFill>
                  <a:srgbClr val="EBEBEB"/>
                </a:solidFill>
                <a:effectLst/>
                <a:latin typeface="Century Gothic" panose="020B0502020202020204" pitchFamily="34" charset="0"/>
              </a:rPr>
              <a:t>L'énergie selon la perspective de la physique</a:t>
            </a:r>
            <a:endParaRPr lang="fr-CH" sz="2900" dirty="0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iel, plein air, Centrale électrique, Tour de refroidissement&#10;&#10;Le contenu généré par l’IA peut être incorrect.">
            <a:extLst>
              <a:ext uri="{FF2B5EF4-FFF2-40B4-BE49-F238E27FC236}">
                <a16:creationId xmlns:a16="http://schemas.microsoft.com/office/drawing/2014/main" id="{B83F2660-D800-C973-F938-353C3B389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684" r="21930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49E74C-0D90-5B2F-2CB0-A44E00BF9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31" y="1446167"/>
            <a:ext cx="4638903" cy="4195481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fr-CH" sz="1400" dirty="0"/>
              <a:t>Définition: </a:t>
            </a:r>
            <a:r>
              <a:rPr lang="fr-FR" sz="1400" dirty="0"/>
              <a:t>En physique, l'énergie est définie comme la </a:t>
            </a:r>
            <a:r>
              <a:rPr lang="fr-FR" sz="1400" b="1" dirty="0"/>
              <a:t>capacité d’un système à produire un travail, transférer de la chaleur ou provoquer un changement d’état ou de mouvement</a:t>
            </a:r>
            <a:r>
              <a:rPr lang="fr-FR" sz="1400" dirty="0"/>
              <a:t>. </a:t>
            </a:r>
          </a:p>
          <a:p>
            <a:pPr>
              <a:lnSpc>
                <a:spcPct val="90000"/>
              </a:lnSpc>
            </a:pPr>
            <a:r>
              <a:rPr lang="fr-FR" sz="1400" dirty="0"/>
              <a:t>Le travail d'une force est </a:t>
            </a:r>
            <a:r>
              <a:rPr lang="fr-FR" sz="1400" b="1" dirty="0"/>
              <a:t>l'énergie fournie par cette force lorsque son point d'application se déplace </a:t>
            </a:r>
            <a:r>
              <a:rPr lang="fr-FR" sz="1400" dirty="0"/>
              <a:t>(l'objet subissant la force se déplace ou se déforme)</a:t>
            </a:r>
            <a:endParaRPr lang="fr-CH" sz="1400" dirty="0"/>
          </a:p>
          <a:p>
            <a:pPr>
              <a:lnSpc>
                <a:spcPct val="90000"/>
              </a:lnSpc>
            </a:pPr>
            <a:r>
              <a:rPr lang="fr-CH" sz="1400" dirty="0"/>
              <a:t>Première loi de Newton: </a:t>
            </a:r>
            <a:r>
              <a:rPr lang="fr-FR" sz="1400" dirty="0"/>
              <a:t>La </a:t>
            </a:r>
            <a:r>
              <a:rPr lang="fr-FR" sz="1400" i="1" dirty="0"/>
              <a:t>première loi de Newton</a:t>
            </a:r>
            <a:r>
              <a:rPr lang="fr-FR" sz="1400" dirty="0"/>
              <a:t> (principe d'inertie) indique que tout corps conserve son état de mouvement à moins qu'une force ne lui soit appliquée.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Energie [j]= Puissance [W] x Temps[s]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Energie délivré/consommé </a:t>
            </a:r>
          </a:p>
          <a:p>
            <a:pPr lvl="1">
              <a:lnSpc>
                <a:spcPct val="90000"/>
              </a:lnSpc>
            </a:pPr>
            <a:r>
              <a:rPr lang="fr-CH" sz="1200" dirty="0"/>
              <a:t>Wh= Puissance x Temps [s]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Puissance mécanique =  Force [N] x Vitesse [m/s] ou Couple [Nm] x vitesse rotative [rad/s]</a:t>
            </a:r>
          </a:p>
          <a:p>
            <a:pPr>
              <a:lnSpc>
                <a:spcPct val="90000"/>
              </a:lnSpc>
            </a:pPr>
            <a:r>
              <a:rPr lang="fr-CH" sz="1400" dirty="0"/>
              <a:t>Puissance électrique = Tension [V] x Courant [A]</a:t>
            </a:r>
          </a:p>
        </p:txBody>
      </p:sp>
    </p:spTree>
    <p:extLst>
      <p:ext uri="{BB962C8B-B14F-4D97-AF65-F5344CB8AC3E}">
        <p14:creationId xmlns:p14="http://schemas.microsoft.com/office/powerpoint/2010/main" val="3697506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5FBA0-F3F0-2260-FA90-EED2D23C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Source d’énergie et type d’énergie</a:t>
            </a:r>
            <a:br>
              <a:rPr lang="fr-CH" dirty="0"/>
            </a:br>
            <a:r>
              <a:rPr lang="fr-CH" sz="2400" dirty="0"/>
              <a:t>ou comment produire de la chaleur ou un mouvement ou du courant électrique</a:t>
            </a:r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E5C39C-BAF2-AA57-1ADF-F91D5F3F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901" y="2114797"/>
            <a:ext cx="3886977" cy="4195481"/>
          </a:xfrm>
        </p:spPr>
        <p:txBody>
          <a:bodyPr/>
          <a:lstStyle/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charbon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essence/gaz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nucléaire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chimique</a:t>
            </a:r>
            <a:endParaRPr lang="fr-CH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F5CD286-08DD-AE98-5AF6-1206991B397A}"/>
              </a:ext>
            </a:extLst>
          </p:cNvPr>
          <p:cNvSpPr txBox="1">
            <a:spLocks/>
          </p:cNvSpPr>
          <p:nvPr/>
        </p:nvSpPr>
        <p:spPr>
          <a:xfrm>
            <a:off x="1710115" y="2126893"/>
            <a:ext cx="3886977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solaire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éolienne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à partir de biogaz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hydraulique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Énergie géothermique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  <a:latin typeface="Century Gothic" panose="020B0502020202020204" pitchFamily="34" charset="0"/>
              </a:rPr>
              <a:t>Humaine </a:t>
            </a:r>
          </a:p>
          <a:p>
            <a:pPr marL="742950" lvl="1" indent="-285750" algn="l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  <a:latin typeface="Century Gothic" panose="020B0502020202020204" pitchFamily="34" charset="0"/>
              </a:rPr>
              <a:t>Cinétique et potentiel</a:t>
            </a:r>
            <a:endParaRPr lang="fr-CH" dirty="0"/>
          </a:p>
        </p:txBody>
      </p:sp>
      <p:pic>
        <p:nvPicPr>
          <p:cNvPr id="6" name="Image 5" descr="Une image contenant ciel, Tour de refroidissement, Centrale électrique, plein air&#10;&#10;Le contenu généré par l’IA peut être incorrect.">
            <a:extLst>
              <a:ext uri="{FF2B5EF4-FFF2-40B4-BE49-F238E27FC236}">
                <a16:creationId xmlns:a16="http://schemas.microsoft.com/office/drawing/2014/main" id="{78C44DF3-7A82-4938-A7CC-796760222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5251056"/>
            <a:ext cx="2427006" cy="16069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D79BDF-BBDA-2120-B3D9-490B613279CB}"/>
              </a:ext>
            </a:extLst>
          </p:cNvPr>
          <p:cNvSpPr txBox="1"/>
          <p:nvPr/>
        </p:nvSpPr>
        <p:spPr>
          <a:xfrm>
            <a:off x="0" y="7122596"/>
            <a:ext cx="201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hlinkClick r:id="rId3" tooltip="https://www.flickr.com/photos/sybarite48/30028302397/in/photolist-QD8amQ-MKuU8F-PnwaRj-28P85c1-PnwiRC-b6Zz8M"/>
              </a:rPr>
              <a:t>Cette photo</a:t>
            </a:r>
            <a:r>
              <a:rPr lang="fr-CH" sz="900"/>
              <a:t> par Auteur inconnu est soumise à la licence </a:t>
            </a:r>
            <a:r>
              <a:rPr lang="fr-CH" sz="900">
                <a:hlinkClick r:id="rId4" tooltip="https://creativecommons.org/licenses/by/3.0/"/>
              </a:rPr>
              <a:t>CC BY</a:t>
            </a:r>
            <a:endParaRPr lang="fr-CH" sz="900"/>
          </a:p>
        </p:txBody>
      </p:sp>
      <p:pic>
        <p:nvPicPr>
          <p:cNvPr id="9" name="Image 8" descr="Une image contenant énergie solaire, cellule solaire, panneau solaire, solaire&#10;&#10;Le contenu généré par l’IA peut être incorrect.">
            <a:extLst>
              <a:ext uri="{FF2B5EF4-FFF2-40B4-BE49-F238E27FC236}">
                <a16:creationId xmlns:a16="http://schemas.microsoft.com/office/drawing/2014/main" id="{81A33305-34E6-3ADE-C58E-DB39BD561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3549"/>
          <a:stretch/>
        </p:blipFill>
        <p:spPr>
          <a:xfrm>
            <a:off x="2427007" y="5251055"/>
            <a:ext cx="1420577" cy="1606943"/>
          </a:xfrm>
          <a:prstGeom prst="rect">
            <a:avLst/>
          </a:prstGeom>
        </p:spPr>
      </p:pic>
      <p:pic>
        <p:nvPicPr>
          <p:cNvPr id="12" name="Image 11" descr="Une image contenant ciel, nuage, nuages, plein air&#10;&#10;Le contenu généré par l’IA peut être incorrect.">
            <a:extLst>
              <a:ext uri="{FF2B5EF4-FFF2-40B4-BE49-F238E27FC236}">
                <a16:creationId xmlns:a16="http://schemas.microsoft.com/office/drawing/2014/main" id="{D7DD36EB-661C-D046-9DCB-5FAE56A5F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847584" y="5238959"/>
            <a:ext cx="2158718" cy="1619039"/>
          </a:xfrm>
          <a:prstGeom prst="rect">
            <a:avLst/>
          </a:prstGeom>
        </p:spPr>
      </p:pic>
      <p:pic>
        <p:nvPicPr>
          <p:cNvPr id="17" name="Image 16" descr="Une image contenant personne, voiture, véhicule, Feu arrière et de freinage de voiture&#10;&#10;Le contenu généré par l’IA peut être incorrect.">
            <a:extLst>
              <a:ext uri="{FF2B5EF4-FFF2-40B4-BE49-F238E27FC236}">
                <a16:creationId xmlns:a16="http://schemas.microsoft.com/office/drawing/2014/main" id="{4086DAE0-53E7-EC20-32B2-BFDEB8DDA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006301" y="5235787"/>
            <a:ext cx="2488219" cy="163430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72F7D91-9569-7F3A-312E-09D8B6172597}"/>
              </a:ext>
            </a:extLst>
          </p:cNvPr>
          <p:cNvSpPr txBox="1"/>
          <p:nvPr/>
        </p:nvSpPr>
        <p:spPr>
          <a:xfrm>
            <a:off x="6006302" y="6648423"/>
            <a:ext cx="399928" cy="284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hlinkClick r:id="rId10" tooltip="https://stileex.xyz/moteur-essence-diesel/"/>
              </a:rPr>
              <a:t>Cette photo</a:t>
            </a:r>
            <a:r>
              <a:rPr lang="fr-CH" sz="900"/>
              <a:t> par Auteur inconnu est soumise à la licence </a:t>
            </a:r>
            <a:r>
              <a:rPr lang="fr-CH" sz="900">
                <a:hlinkClick r:id="rId4" tooltip="https://creativecommons.org/licenses/by/3.0/"/>
              </a:rPr>
              <a:t>CC BY</a:t>
            </a:r>
            <a:endParaRPr lang="fr-CH" sz="900"/>
          </a:p>
        </p:txBody>
      </p:sp>
      <p:pic>
        <p:nvPicPr>
          <p:cNvPr id="23" name="Image 22" descr="Une image contenant plein air, transport, Roue de vélo, roue&#10;&#10;Le contenu généré par l’IA peut être incorrect.">
            <a:extLst>
              <a:ext uri="{FF2B5EF4-FFF2-40B4-BE49-F238E27FC236}">
                <a16:creationId xmlns:a16="http://schemas.microsoft.com/office/drawing/2014/main" id="{13E9B085-B889-E890-156B-673733E55D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906372" y="1076498"/>
            <a:ext cx="2217737" cy="1194166"/>
          </a:xfrm>
          <a:prstGeom prst="rect">
            <a:avLst/>
          </a:prstGeom>
        </p:spPr>
      </p:pic>
      <p:pic>
        <p:nvPicPr>
          <p:cNvPr id="26" name="Image 25" descr="Une image contenant ciel, objets en métal, eau, vitesse&#10;&#10;Le contenu généré par l’IA peut être incorrect.">
            <a:extLst>
              <a:ext uri="{FF2B5EF4-FFF2-40B4-BE49-F238E27FC236}">
                <a16:creationId xmlns:a16="http://schemas.microsoft.com/office/drawing/2014/main" id="{967C1C66-4BBC-C578-2AD4-45CA5DCDDC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908061" y="2277386"/>
            <a:ext cx="2225287" cy="1481839"/>
          </a:xfrm>
          <a:prstGeom prst="rect">
            <a:avLst/>
          </a:prstGeom>
        </p:spPr>
      </p:pic>
      <p:pic>
        <p:nvPicPr>
          <p:cNvPr id="29" name="Image 28" descr="Une image contenant plein air, transport, roue, Équipement de construction&#10;&#10;Le contenu généré par l’IA peut être incorrect.">
            <a:extLst>
              <a:ext uri="{FF2B5EF4-FFF2-40B4-BE49-F238E27FC236}">
                <a16:creationId xmlns:a16="http://schemas.microsoft.com/office/drawing/2014/main" id="{0369FD79-7219-EC16-FBE7-E2DC6799D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923507" y="3753948"/>
            <a:ext cx="2213029" cy="1481449"/>
          </a:xfrm>
          <a:prstGeom prst="rect">
            <a:avLst/>
          </a:prstGeom>
        </p:spPr>
      </p:pic>
      <p:pic>
        <p:nvPicPr>
          <p:cNvPr id="31" name="Image 30" descr="Une image contenant transport, ciel, plein air, train&#10;&#10;Le contenu généré par l’IA peut être incorrect.">
            <a:extLst>
              <a:ext uri="{FF2B5EF4-FFF2-40B4-BE49-F238E27FC236}">
                <a16:creationId xmlns:a16="http://schemas.microsoft.com/office/drawing/2014/main" id="{7A8232E9-E11E-464C-DDFB-B8EF2DAB21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923507" y="5251054"/>
            <a:ext cx="2209841" cy="124325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5618622-1CBD-18D8-97D5-19C4BE9C214B}"/>
              </a:ext>
            </a:extLst>
          </p:cNvPr>
          <p:cNvSpPr txBox="1"/>
          <p:nvPr/>
        </p:nvSpPr>
        <p:spPr>
          <a:xfrm>
            <a:off x="11020997" y="6397569"/>
            <a:ext cx="7905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hlinkClick r:id="rId18" tooltip="https://railuk.com/rolling-stock/hull-trains-confirms-60m-bi-mode-train-order/"/>
              </a:rPr>
              <a:t>Cette photo</a:t>
            </a:r>
            <a:r>
              <a:rPr lang="fr-CH" sz="900"/>
              <a:t> par Auteur inconnu est soumise à la licence </a:t>
            </a:r>
            <a:r>
              <a:rPr lang="fr-CH" sz="900">
                <a:hlinkClick r:id="rId19" tooltip="https://creativecommons.org/licenses/by-nc-nd/3.0/"/>
              </a:rPr>
              <a:t>CC BY-NC-ND</a:t>
            </a:r>
            <a:endParaRPr lang="fr-CH" sz="900"/>
          </a:p>
        </p:txBody>
      </p:sp>
      <p:pic>
        <p:nvPicPr>
          <p:cNvPr id="34" name="Image 33" descr="Une image contenant plein air, moulin à vent, ciel, eau&#10;&#10;Le contenu généré par l’IA peut être incorrect.">
            <a:extLst>
              <a:ext uri="{FF2B5EF4-FFF2-40B4-BE49-F238E27FC236}">
                <a16:creationId xmlns:a16="http://schemas.microsoft.com/office/drawing/2014/main" id="{C18ABAC4-BABB-6E83-1677-34B9C544DB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0" y="1892899"/>
            <a:ext cx="1623701" cy="108246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6F45720-389D-C78E-5D51-A6F0C5C4C9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2975366"/>
            <a:ext cx="1621417" cy="10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A92FDC4-E2E6-D949-A8BC-F0C6F5E7B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11592" r="-1" b="15203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4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FE0A5-4DC3-AA93-0775-BB7D99C9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47" y="5329090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EBEBEB"/>
                </a:solidFill>
                <a:effectLst/>
              </a:rPr>
              <a:t>Comment </a:t>
            </a:r>
            <a:r>
              <a:rPr lang="en-US" sz="4800" dirty="0" err="1">
                <a:solidFill>
                  <a:srgbClr val="EBEBEB"/>
                </a:solidFill>
                <a:effectLst/>
              </a:rPr>
              <a:t>générer</a:t>
            </a:r>
            <a:r>
              <a:rPr lang="en-US" sz="4800" dirty="0">
                <a:solidFill>
                  <a:srgbClr val="EBEBEB"/>
                </a:solidFill>
                <a:effectLst/>
              </a:rPr>
              <a:t> de </a:t>
            </a:r>
            <a:r>
              <a:rPr lang="en-US" sz="4800" dirty="0" err="1">
                <a:solidFill>
                  <a:srgbClr val="EBEBEB"/>
                </a:solidFill>
                <a:effectLst/>
              </a:rPr>
              <a:t>l’électricité</a:t>
            </a:r>
            <a:endParaRPr lang="en-US" sz="48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8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2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2" name="Oval 2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pic>
        <p:nvPicPr>
          <p:cNvPr id="43" name="Picture 2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4" name="Picture 2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D40F12-ACDF-B770-2B81-E241BE2E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967" y="1325880"/>
            <a:ext cx="415833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Description d’un cyclo générateur</a:t>
            </a:r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35">
            <a:extLst>
              <a:ext uri="{FF2B5EF4-FFF2-40B4-BE49-F238E27FC236}">
                <a16:creationId xmlns:a16="http://schemas.microsoft.com/office/drawing/2014/main" id="{D8B22DE2-C518-4F77-BE90-E1B6B1909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68960" y="-68960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CH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73DFE-5829-A07F-10FF-DD86712B3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54" y="1725469"/>
            <a:ext cx="5450557" cy="34065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35236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2B29B-C75C-8949-0EEC-D813A0EA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fr-CH"/>
              <a:t>Combien sa coût d’utilisé de l’électricité</a:t>
            </a:r>
            <a:endParaRPr lang="fr-CH" dirty="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539E66F5-407D-A675-8314-0D56946187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531103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8690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842</TotalTime>
  <Words>325</Words>
  <Application>Microsoft Office PowerPoint</Application>
  <PresentationFormat>Grand écran</PresentationFormat>
  <Paragraphs>43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Aptos</vt:lpstr>
      <vt:lpstr>Arial</vt:lpstr>
      <vt:lpstr>Century Gothic</vt:lpstr>
      <vt:lpstr>Wingdings 3</vt:lpstr>
      <vt:lpstr>Ion</vt:lpstr>
      <vt:lpstr>C’est quoi l’énergie</vt:lpstr>
      <vt:lpstr>Plan de l’activité</vt:lpstr>
      <vt:lpstr>L'énergie selon la perspective de la physique</vt:lpstr>
      <vt:lpstr>Source d’énergie et type d’énergie ou comment produire de la chaleur ou un mouvement ou du courant électrique </vt:lpstr>
      <vt:lpstr>Comment générer de l’électricité</vt:lpstr>
      <vt:lpstr>Description d’un cyclo générateur</vt:lpstr>
      <vt:lpstr>Combien sa coût d’utilisé de l’électricité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Nguyen</dc:creator>
  <cp:lastModifiedBy>Victor Nguyen</cp:lastModifiedBy>
  <cp:revision>1</cp:revision>
  <dcterms:created xsi:type="dcterms:W3CDTF">2025-04-13T09:27:59Z</dcterms:created>
  <dcterms:modified xsi:type="dcterms:W3CDTF">2025-11-19T15:57:37Z</dcterms:modified>
</cp:coreProperties>
</file>